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6" r:id="rId6"/>
    <p:sldId id="267" r:id="rId7"/>
    <p:sldId id="268" r:id="rId8"/>
    <p:sldId id="25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700"/>
    <a:srgbClr val="E6E6E6"/>
    <a:srgbClr val="FECC00"/>
    <a:srgbClr val="78B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3B3BF-F8B4-42D4-B4B0-CFB562F68A08}" v="13" dt="2025-01-30T02:04:02.661"/>
    <p1510:client id="{581E774A-2F10-47EA-9DD1-D76F0E4A35EB}" v="1" dt="2025-01-30T01:57:06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ПЖ БФ" userId="3fecd53075483795" providerId="LiveId" clId="{2F63B3BF-F8B4-42D4-B4B0-CFB562F68A08}"/>
    <pc:docChg chg="custSel modSld">
      <pc:chgData name="ППЖ БФ" userId="3fecd53075483795" providerId="LiveId" clId="{2F63B3BF-F8B4-42D4-B4B0-CFB562F68A08}" dt="2025-01-30T03:26:54.730" v="28" actId="255"/>
      <pc:docMkLst>
        <pc:docMk/>
      </pc:docMkLst>
      <pc:sldChg chg="modSp mod">
        <pc:chgData name="ППЖ БФ" userId="3fecd53075483795" providerId="LiveId" clId="{2F63B3BF-F8B4-42D4-B4B0-CFB562F68A08}" dt="2025-01-30T03:26:54.730" v="28" actId="255"/>
        <pc:sldMkLst>
          <pc:docMk/>
          <pc:sldMk cId="3640884039" sldId="256"/>
        </pc:sldMkLst>
        <pc:spChg chg="mod">
          <ac:chgData name="ППЖ БФ" userId="3fecd53075483795" providerId="LiveId" clId="{2F63B3BF-F8B4-42D4-B4B0-CFB562F68A08}" dt="2025-01-30T03:26:54.730" v="28" actId="255"/>
          <ac:spMkLst>
            <pc:docMk/>
            <pc:sldMk cId="3640884039" sldId="256"/>
            <ac:spMk id="22" creationId="{00000000-0000-0000-0000-000000000000}"/>
          </ac:spMkLst>
        </pc:spChg>
      </pc:sldChg>
      <pc:sldChg chg="delSp modSp mod">
        <pc:chgData name="ППЖ БФ" userId="3fecd53075483795" providerId="LiveId" clId="{2F63B3BF-F8B4-42D4-B4B0-CFB562F68A08}" dt="2025-01-30T02:03:15.351" v="2" actId="1076"/>
        <pc:sldMkLst>
          <pc:docMk/>
          <pc:sldMk cId="2867703821" sldId="262"/>
        </pc:sldMkLst>
        <pc:grpChg chg="mod">
          <ac:chgData name="ППЖ БФ" userId="3fecd53075483795" providerId="LiveId" clId="{2F63B3BF-F8B4-42D4-B4B0-CFB562F68A08}" dt="2025-01-30T02:03:15.351" v="2" actId="1076"/>
          <ac:grpSpMkLst>
            <pc:docMk/>
            <pc:sldMk cId="2867703821" sldId="262"/>
            <ac:grpSpMk id="13" creationId="{00000000-0000-0000-0000-000000000000}"/>
          </ac:grpSpMkLst>
        </pc:grpChg>
        <pc:picChg chg="del">
          <ac:chgData name="ППЖ БФ" userId="3fecd53075483795" providerId="LiveId" clId="{2F63B3BF-F8B4-42D4-B4B0-CFB562F68A08}" dt="2025-01-30T02:03:11.467" v="1" actId="478"/>
          <ac:picMkLst>
            <pc:docMk/>
            <pc:sldMk cId="2867703821" sldId="262"/>
            <ac:picMk id="12" creationId="{00000000-0000-0000-0000-000000000000}"/>
          </ac:picMkLst>
        </pc:picChg>
        <pc:picChg chg="del">
          <ac:chgData name="ППЖ БФ" userId="3fecd53075483795" providerId="LiveId" clId="{2F63B3BF-F8B4-42D4-B4B0-CFB562F68A08}" dt="2025-01-30T02:03:09.382" v="0" actId="478"/>
          <ac:picMkLst>
            <pc:docMk/>
            <pc:sldMk cId="2867703821" sldId="262"/>
            <ac:picMk id="22" creationId="{00000000-0000-0000-0000-000000000000}"/>
          </ac:picMkLst>
        </pc:picChg>
        <pc:picChg chg="mod">
          <ac:chgData name="ППЖ БФ" userId="3fecd53075483795" providerId="LiveId" clId="{2F63B3BF-F8B4-42D4-B4B0-CFB562F68A08}" dt="2025-01-30T02:03:15.351" v="2" actId="1076"/>
          <ac:picMkLst>
            <pc:docMk/>
            <pc:sldMk cId="2867703821" sldId="262"/>
            <ac:picMk id="23" creationId="{00000000-0000-0000-0000-000000000000}"/>
          </ac:picMkLst>
        </pc:picChg>
        <pc:picChg chg="mod">
          <ac:chgData name="ППЖ БФ" userId="3fecd53075483795" providerId="LiveId" clId="{2F63B3BF-F8B4-42D4-B4B0-CFB562F68A08}" dt="2025-01-30T02:03:15.351" v="2" actId="1076"/>
          <ac:picMkLst>
            <pc:docMk/>
            <pc:sldMk cId="2867703821" sldId="262"/>
            <ac:picMk id="24" creationId="{00000000-0000-0000-0000-000000000000}"/>
          </ac:picMkLst>
        </pc:picChg>
      </pc:sldChg>
      <pc:sldChg chg="addSp delSp modSp">
        <pc:chgData name="ППЖ БФ" userId="3fecd53075483795" providerId="LiveId" clId="{2F63B3BF-F8B4-42D4-B4B0-CFB562F68A08}" dt="2025-01-30T02:03:40.269" v="7"/>
        <pc:sldMkLst>
          <pc:docMk/>
          <pc:sldMk cId="872552998" sldId="263"/>
        </pc:sldMkLst>
        <pc:grpChg chg="add mod">
          <ac:chgData name="ППЖ БФ" userId="3fecd53075483795" providerId="LiveId" clId="{2F63B3BF-F8B4-42D4-B4B0-CFB562F68A08}" dt="2025-01-30T02:03:33.848" v="5"/>
          <ac:grpSpMkLst>
            <pc:docMk/>
            <pc:sldMk cId="872552998" sldId="263"/>
            <ac:grpSpMk id="4" creationId="{CAA24A87-A9E4-4C71-86C6-90DFD1CE5DAD}"/>
          </ac:grpSpMkLst>
        </pc:grpChg>
        <pc:grpChg chg="add mod">
          <ac:chgData name="ППЖ БФ" userId="3fecd53075483795" providerId="LiveId" clId="{2F63B3BF-F8B4-42D4-B4B0-CFB562F68A08}" dt="2025-01-30T02:03:40.269" v="7"/>
          <ac:grpSpMkLst>
            <pc:docMk/>
            <pc:sldMk cId="872552998" sldId="263"/>
            <ac:grpSpMk id="9" creationId="{A38A51C8-E22C-8B50-E5D3-7BCAAC634082}"/>
          </ac:grpSpMkLst>
        </pc:grpChg>
        <pc:grpChg chg="del">
          <ac:chgData name="ППЖ БФ" userId="3fecd53075483795" providerId="LiveId" clId="{2F63B3BF-F8B4-42D4-B4B0-CFB562F68A08}" dt="2025-01-30T02:03:39.002" v="6" actId="478"/>
          <ac:grpSpMkLst>
            <pc:docMk/>
            <pc:sldMk cId="872552998" sldId="263"/>
            <ac:grpSpMk id="25" creationId="{00000000-0000-0000-0000-000000000000}"/>
          </ac:grpSpMkLst>
        </pc:grpChg>
        <pc:picChg chg="mod">
          <ac:chgData name="ППЖ БФ" userId="3fecd53075483795" providerId="LiveId" clId="{2F63B3BF-F8B4-42D4-B4B0-CFB562F68A08}" dt="2025-01-30T02:03:33.848" v="5"/>
          <ac:picMkLst>
            <pc:docMk/>
            <pc:sldMk cId="872552998" sldId="263"/>
            <ac:picMk id="5" creationId="{E158D213-7BC1-32AE-DA8F-2143AE4E07D8}"/>
          </ac:picMkLst>
        </pc:picChg>
        <pc:picChg chg="mod">
          <ac:chgData name="ППЖ БФ" userId="3fecd53075483795" providerId="LiveId" clId="{2F63B3BF-F8B4-42D4-B4B0-CFB562F68A08}" dt="2025-01-30T02:03:33.848" v="5"/>
          <ac:picMkLst>
            <pc:docMk/>
            <pc:sldMk cId="872552998" sldId="263"/>
            <ac:picMk id="6" creationId="{F75DB13A-D0D4-F10C-EC8D-EEEC3F49129C}"/>
          </ac:picMkLst>
        </pc:picChg>
        <pc:picChg chg="mod">
          <ac:chgData name="ППЖ БФ" userId="3fecd53075483795" providerId="LiveId" clId="{2F63B3BF-F8B4-42D4-B4B0-CFB562F68A08}" dt="2025-01-30T02:03:40.269" v="7"/>
          <ac:picMkLst>
            <pc:docMk/>
            <pc:sldMk cId="872552998" sldId="263"/>
            <ac:picMk id="11" creationId="{933D5FEE-0071-3EB4-8569-A15AB97BE9CD}"/>
          </ac:picMkLst>
        </pc:picChg>
        <pc:picChg chg="mod">
          <ac:chgData name="ППЖ БФ" userId="3fecd53075483795" providerId="LiveId" clId="{2F63B3BF-F8B4-42D4-B4B0-CFB562F68A08}" dt="2025-01-30T02:03:40.269" v="7"/>
          <ac:picMkLst>
            <pc:docMk/>
            <pc:sldMk cId="872552998" sldId="263"/>
            <ac:picMk id="13" creationId="{8A8D1B5C-54F5-CB17-AD00-FF3E2FBB24CF}"/>
          </ac:picMkLst>
        </pc:picChg>
      </pc:sldChg>
      <pc:sldChg chg="addSp delSp modSp">
        <pc:chgData name="ППЖ БФ" userId="3fecd53075483795" providerId="LiveId" clId="{2F63B3BF-F8B4-42D4-B4B0-CFB562F68A08}" dt="2025-01-30T02:03:29.690" v="4"/>
        <pc:sldMkLst>
          <pc:docMk/>
          <pc:sldMk cId="582610184" sldId="264"/>
        </pc:sldMkLst>
        <pc:grpChg chg="add mod">
          <ac:chgData name="ППЖ БФ" userId="3fecd53075483795" providerId="LiveId" clId="{2F63B3BF-F8B4-42D4-B4B0-CFB562F68A08}" dt="2025-01-30T02:03:29.690" v="4"/>
          <ac:grpSpMkLst>
            <pc:docMk/>
            <pc:sldMk cId="582610184" sldId="264"/>
            <ac:grpSpMk id="4" creationId="{8E474C8A-E60F-E586-F0BA-EFD5569DEB68}"/>
          </ac:grpSpMkLst>
        </pc:grpChg>
        <pc:grpChg chg="del">
          <ac:chgData name="ППЖ БФ" userId="3fecd53075483795" providerId="LiveId" clId="{2F63B3BF-F8B4-42D4-B4B0-CFB562F68A08}" dt="2025-01-30T02:03:28.481" v="3" actId="478"/>
          <ac:grpSpMkLst>
            <pc:docMk/>
            <pc:sldMk cId="582610184" sldId="264"/>
            <ac:grpSpMk id="23" creationId="{00000000-0000-0000-0000-000000000000}"/>
          </ac:grpSpMkLst>
        </pc:grpChg>
        <pc:picChg chg="mod">
          <ac:chgData name="ППЖ БФ" userId="3fecd53075483795" providerId="LiveId" clId="{2F63B3BF-F8B4-42D4-B4B0-CFB562F68A08}" dt="2025-01-30T02:03:29.690" v="4"/>
          <ac:picMkLst>
            <pc:docMk/>
            <pc:sldMk cId="582610184" sldId="264"/>
            <ac:picMk id="5" creationId="{6B6F1E5A-133C-3C33-11FB-434572209883}"/>
          </ac:picMkLst>
        </pc:picChg>
        <pc:picChg chg="mod">
          <ac:chgData name="ППЖ БФ" userId="3fecd53075483795" providerId="LiveId" clId="{2F63B3BF-F8B4-42D4-B4B0-CFB562F68A08}" dt="2025-01-30T02:03:29.690" v="4"/>
          <ac:picMkLst>
            <pc:docMk/>
            <pc:sldMk cId="582610184" sldId="264"/>
            <ac:picMk id="6" creationId="{3B1FA17E-A676-F1F3-FE16-A6707387E1F1}"/>
          </ac:picMkLst>
        </pc:picChg>
      </pc:sldChg>
      <pc:sldChg chg="addSp delSp modSp">
        <pc:chgData name="ППЖ БФ" userId="3fecd53075483795" providerId="LiveId" clId="{2F63B3BF-F8B4-42D4-B4B0-CFB562F68A08}" dt="2025-01-30T02:03:48.542" v="9"/>
        <pc:sldMkLst>
          <pc:docMk/>
          <pc:sldMk cId="4014878487" sldId="266"/>
        </pc:sldMkLst>
        <pc:grpChg chg="add mod">
          <ac:chgData name="ППЖ БФ" userId="3fecd53075483795" providerId="LiveId" clId="{2F63B3BF-F8B4-42D4-B4B0-CFB562F68A08}" dt="2025-01-30T02:03:48.542" v="9"/>
          <ac:grpSpMkLst>
            <pc:docMk/>
            <pc:sldMk cId="4014878487" sldId="266"/>
            <ac:grpSpMk id="4" creationId="{1134AD14-EC48-1EFD-B55C-B50888E16A3A}"/>
          </ac:grpSpMkLst>
        </pc:grpChg>
        <pc:grpChg chg="del">
          <ac:chgData name="ППЖ БФ" userId="3fecd53075483795" providerId="LiveId" clId="{2F63B3BF-F8B4-42D4-B4B0-CFB562F68A08}" dt="2025-01-30T02:03:45.381" v="8" actId="478"/>
          <ac:grpSpMkLst>
            <pc:docMk/>
            <pc:sldMk cId="4014878487" sldId="266"/>
            <ac:grpSpMk id="23" creationId="{00000000-0000-0000-0000-000000000000}"/>
          </ac:grpSpMkLst>
        </pc:grpChg>
        <pc:picChg chg="mod">
          <ac:chgData name="ППЖ БФ" userId="3fecd53075483795" providerId="LiveId" clId="{2F63B3BF-F8B4-42D4-B4B0-CFB562F68A08}" dt="2025-01-30T02:03:48.542" v="9"/>
          <ac:picMkLst>
            <pc:docMk/>
            <pc:sldMk cId="4014878487" sldId="266"/>
            <ac:picMk id="5" creationId="{4575350D-FF4B-C5D3-3CD2-5D7783E7A459}"/>
          </ac:picMkLst>
        </pc:picChg>
        <pc:picChg chg="mod">
          <ac:chgData name="ППЖ БФ" userId="3fecd53075483795" providerId="LiveId" clId="{2F63B3BF-F8B4-42D4-B4B0-CFB562F68A08}" dt="2025-01-30T02:03:48.542" v="9"/>
          <ac:picMkLst>
            <pc:docMk/>
            <pc:sldMk cId="4014878487" sldId="266"/>
            <ac:picMk id="6" creationId="{9BD85B28-447E-E40D-8D39-0545896A5DAB}"/>
          </ac:picMkLst>
        </pc:picChg>
      </pc:sldChg>
      <pc:sldChg chg="addSp delSp modSp">
        <pc:chgData name="ППЖ БФ" userId="3fecd53075483795" providerId="LiveId" clId="{2F63B3BF-F8B4-42D4-B4B0-CFB562F68A08}" dt="2025-01-30T02:03:54.506" v="11"/>
        <pc:sldMkLst>
          <pc:docMk/>
          <pc:sldMk cId="2141278360" sldId="267"/>
        </pc:sldMkLst>
        <pc:grpChg chg="add mod">
          <ac:chgData name="ППЖ БФ" userId="3fecd53075483795" providerId="LiveId" clId="{2F63B3BF-F8B4-42D4-B4B0-CFB562F68A08}" dt="2025-01-30T02:03:54.506" v="11"/>
          <ac:grpSpMkLst>
            <pc:docMk/>
            <pc:sldMk cId="2141278360" sldId="267"/>
            <ac:grpSpMk id="4" creationId="{C34157DD-40DC-0BB5-BA94-9D764407AC7E}"/>
          </ac:grpSpMkLst>
        </pc:grpChg>
        <pc:grpChg chg="del">
          <ac:chgData name="ППЖ БФ" userId="3fecd53075483795" providerId="LiveId" clId="{2F63B3BF-F8B4-42D4-B4B0-CFB562F68A08}" dt="2025-01-30T02:03:53.243" v="10" actId="478"/>
          <ac:grpSpMkLst>
            <pc:docMk/>
            <pc:sldMk cId="2141278360" sldId="267"/>
            <ac:grpSpMk id="23" creationId="{00000000-0000-0000-0000-000000000000}"/>
          </ac:grpSpMkLst>
        </pc:grpChg>
        <pc:picChg chg="mod">
          <ac:chgData name="ППЖ БФ" userId="3fecd53075483795" providerId="LiveId" clId="{2F63B3BF-F8B4-42D4-B4B0-CFB562F68A08}" dt="2025-01-30T02:03:54.506" v="11"/>
          <ac:picMkLst>
            <pc:docMk/>
            <pc:sldMk cId="2141278360" sldId="267"/>
            <ac:picMk id="5" creationId="{330D458A-4E6C-0CF3-0A19-9E1E2E1B6CD8}"/>
          </ac:picMkLst>
        </pc:picChg>
        <pc:picChg chg="mod">
          <ac:chgData name="ППЖ БФ" userId="3fecd53075483795" providerId="LiveId" clId="{2F63B3BF-F8B4-42D4-B4B0-CFB562F68A08}" dt="2025-01-30T02:03:54.506" v="11"/>
          <ac:picMkLst>
            <pc:docMk/>
            <pc:sldMk cId="2141278360" sldId="267"/>
            <ac:picMk id="6" creationId="{5C5B379F-35CE-AC8B-9A5E-0A2B0E5767A1}"/>
          </ac:picMkLst>
        </pc:picChg>
      </pc:sldChg>
      <pc:sldChg chg="addSp delSp modSp">
        <pc:chgData name="ППЖ БФ" userId="3fecd53075483795" providerId="LiveId" clId="{2F63B3BF-F8B4-42D4-B4B0-CFB562F68A08}" dt="2025-01-30T02:04:02.661" v="13"/>
        <pc:sldMkLst>
          <pc:docMk/>
          <pc:sldMk cId="1019889241" sldId="268"/>
        </pc:sldMkLst>
        <pc:grpChg chg="add mod">
          <ac:chgData name="ППЖ БФ" userId="3fecd53075483795" providerId="LiveId" clId="{2F63B3BF-F8B4-42D4-B4B0-CFB562F68A08}" dt="2025-01-30T02:04:02.661" v="13"/>
          <ac:grpSpMkLst>
            <pc:docMk/>
            <pc:sldMk cId="1019889241" sldId="268"/>
            <ac:grpSpMk id="3" creationId="{BF8A95DC-BE50-E688-6229-DFB935F4A1BA}"/>
          </ac:grpSpMkLst>
        </pc:grpChg>
        <pc:grpChg chg="del">
          <ac:chgData name="ППЖ БФ" userId="3fecd53075483795" providerId="LiveId" clId="{2F63B3BF-F8B4-42D4-B4B0-CFB562F68A08}" dt="2025-01-30T02:04:02.046" v="12" actId="478"/>
          <ac:grpSpMkLst>
            <pc:docMk/>
            <pc:sldMk cId="1019889241" sldId="268"/>
            <ac:grpSpMk id="23" creationId="{00000000-0000-0000-0000-000000000000}"/>
          </ac:grpSpMkLst>
        </pc:grpChg>
        <pc:picChg chg="mod">
          <ac:chgData name="ППЖ БФ" userId="3fecd53075483795" providerId="LiveId" clId="{2F63B3BF-F8B4-42D4-B4B0-CFB562F68A08}" dt="2025-01-30T02:04:02.661" v="13"/>
          <ac:picMkLst>
            <pc:docMk/>
            <pc:sldMk cId="1019889241" sldId="268"/>
            <ac:picMk id="4" creationId="{9C43C40C-637F-C4DC-21A2-C0703809D759}"/>
          </ac:picMkLst>
        </pc:picChg>
        <pc:picChg chg="mod">
          <ac:chgData name="ППЖ БФ" userId="3fecd53075483795" providerId="LiveId" clId="{2F63B3BF-F8B4-42D4-B4B0-CFB562F68A08}" dt="2025-01-30T02:04:02.661" v="13"/>
          <ac:picMkLst>
            <pc:docMk/>
            <pc:sldMk cId="1019889241" sldId="268"/>
            <ac:picMk id="6" creationId="{88844F0E-3702-7110-3297-2FD4701930C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2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7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2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7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82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9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9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7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6A11-6C88-487A-ACFD-0A989124763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6A11-6C88-487A-ACFD-0A989124763C}" type="datetimeFigureOut">
              <a:rPr lang="ru-RU" smtClean="0"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0AFC-07F6-4533-83E0-C5FBE11AB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8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" t="581" r="4461" b="53708"/>
          <a:stretch/>
        </p:blipFill>
        <p:spPr>
          <a:xfrm>
            <a:off x="3122223" y="574083"/>
            <a:ext cx="5610352" cy="387508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858125" y="4299483"/>
            <a:ext cx="5120640" cy="479286"/>
            <a:chOff x="924964" y="4216441"/>
            <a:chExt cx="5120640" cy="47928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924964" y="4216441"/>
              <a:ext cx="5120640" cy="479286"/>
            </a:xfrm>
            <a:prstGeom prst="roundRect">
              <a:avLst/>
            </a:prstGeom>
            <a:solidFill>
              <a:srgbClr val="FE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37335" y="4264889"/>
              <a:ext cx="3584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Название проекта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58125" y="4874692"/>
            <a:ext cx="5120640" cy="1569660"/>
            <a:chOff x="6613142" y="4453059"/>
            <a:chExt cx="5120640" cy="156966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613142" y="4453059"/>
              <a:ext cx="5120640" cy="1565786"/>
            </a:xfrm>
            <a:prstGeom prst="roundRect">
              <a:avLst/>
            </a:prstGeom>
            <a:solidFill>
              <a:srgbClr val="FE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13726" y="4453059"/>
              <a:ext cx="30337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Направление</a:t>
              </a:r>
            </a:p>
            <a:p>
              <a:r>
                <a:rPr lang="ru-RU" dirty="0"/>
                <a:t>(</a:t>
              </a:r>
              <a:r>
                <a:rPr lang="ru-RU" sz="1400" dirty="0"/>
                <a:t>выбрать одно из списка: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/>
                <a:t>Инновационный проект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/>
                <a:t>Формирование </a:t>
              </a:r>
              <a:r>
                <a:rPr lang="ru-RU" sz="1400" dirty="0" err="1"/>
                <a:t>экосреды</a:t>
              </a:r>
              <a:endParaRPr lang="ru-RU" sz="1400" dirty="0"/>
            </a:p>
            <a:p>
              <a:pPr marL="285750" indent="-285750">
                <a:buFontTx/>
                <a:buChar char="-"/>
              </a:pPr>
              <a:r>
                <a:rPr lang="ru-RU" sz="1400" dirty="0"/>
                <a:t>Добровольчество</a:t>
              </a:r>
            </a:p>
            <a:p>
              <a:pPr marL="285750" indent="-285750">
                <a:buFontTx/>
                <a:buChar char="-"/>
              </a:pPr>
              <a:r>
                <a:rPr lang="ru-RU" sz="1400" dirty="0"/>
                <a:t>Сохранение биоразнообразия</a:t>
              </a:r>
              <a:r>
                <a:rPr lang="ru-RU" dirty="0"/>
                <a:t>)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27469" y="4297586"/>
            <a:ext cx="5120640" cy="878941"/>
            <a:chOff x="951284" y="5366588"/>
            <a:chExt cx="5120640" cy="46041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951284" y="5366588"/>
              <a:ext cx="5120640" cy="460410"/>
            </a:xfrm>
            <a:prstGeom prst="roundRect">
              <a:avLst/>
            </a:prstGeom>
            <a:solidFill>
              <a:srgbClr val="FE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1284" y="5427512"/>
              <a:ext cx="4946904" cy="338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Автор проекта – фамилия имя, класс, школа, </a:t>
              </a:r>
              <a:br>
                <a:rPr lang="ru-RU" dirty="0"/>
              </a:br>
              <a:r>
                <a:rPr lang="ru-RU" dirty="0"/>
                <a:t>город, регион</a:t>
              </a: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7" b="36533"/>
          <a:stretch/>
        </p:blipFill>
        <p:spPr>
          <a:xfrm>
            <a:off x="5126816" y="818988"/>
            <a:ext cx="1664131" cy="18653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4"/>
          <a:stretch/>
        </p:blipFill>
        <p:spPr>
          <a:xfrm>
            <a:off x="6701209" y="2243802"/>
            <a:ext cx="1664131" cy="18568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57"/>
          <a:stretch/>
        </p:blipFill>
        <p:spPr>
          <a:xfrm>
            <a:off x="3489457" y="2327977"/>
            <a:ext cx="1664131" cy="18545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1895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егиональный </a:t>
            </a:r>
            <a:r>
              <a:rPr lang="ru-RU" sz="2000" b="1" dirty="0">
                <a:latin typeface="Times New Roman" panose="02020603050405020304" pitchFamily="18" charset="0"/>
              </a:rPr>
              <a:t>конкурс для обучающихся по программе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</a:rPr>
              <a:t>Экоинновационная</a:t>
            </a:r>
            <a:r>
              <a:rPr lang="ru-RU" sz="2400" b="1" dirty="0">
                <a:latin typeface="Times New Roman" panose="02020603050405020304" pitchFamily="18" charset="0"/>
              </a:rPr>
              <a:t> лаборатория «</a:t>
            </a:r>
            <a:r>
              <a:rPr lang="ru-RU" sz="2400" b="1" dirty="0" err="1">
                <a:latin typeface="Times New Roman" panose="02020603050405020304" pitchFamily="18" charset="0"/>
              </a:rPr>
              <a:t>ЭкоКЛАСС</a:t>
            </a:r>
            <a:r>
              <a:rPr lang="ru-RU" sz="2400" b="1" dirty="0">
                <a:latin typeface="Times New Roman" panose="02020603050405020304" pitchFamily="18" charset="0"/>
              </a:rPr>
              <a:t>».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331148" y="5564091"/>
            <a:ext cx="5120640" cy="878941"/>
            <a:chOff x="951284" y="5366588"/>
            <a:chExt cx="5120640" cy="46041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951284" y="5366588"/>
              <a:ext cx="5120640" cy="460410"/>
            </a:xfrm>
            <a:prstGeom prst="roundRect">
              <a:avLst/>
            </a:prstGeom>
            <a:solidFill>
              <a:srgbClr val="FE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51284" y="5427512"/>
              <a:ext cx="4946904" cy="193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Руководитель проекта – ФИО, должность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0" y="6529819"/>
            <a:ext cx="12192000" cy="328181"/>
            <a:chOff x="0" y="6389703"/>
            <a:chExt cx="12192000" cy="468297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3800" y="6400800"/>
              <a:ext cx="4064400" cy="455628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6389703"/>
              <a:ext cx="4075952" cy="46672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27600" y="6391469"/>
              <a:ext cx="4064400" cy="466531"/>
            </a:xfrm>
            <a:prstGeom prst="rect">
              <a:avLst/>
            </a:prstGeom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10400" r="3298" b="11200"/>
          <a:stretch/>
        </p:blipFill>
        <p:spPr>
          <a:xfrm>
            <a:off x="5285403" y="2821993"/>
            <a:ext cx="1283991" cy="1281811"/>
          </a:xfrm>
          <a:prstGeom prst="rect">
            <a:avLst/>
          </a:prstGeom>
        </p:spPr>
      </p:pic>
      <p:pic>
        <p:nvPicPr>
          <p:cNvPr id="1028" name="Рисунок 1" descr="D:\2017-2018\X_Марафон_Созвездия_Байкала_2018\НПК_Созв_Байкала_2017 Межд_экол_НПК\Межд_НПК_2018\логотип ИМЦРО_новый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470" y="1277413"/>
            <a:ext cx="1223743" cy="105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29" y="1216841"/>
            <a:ext cx="1223743" cy="12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8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596" y="136211"/>
            <a:ext cx="9702667" cy="1325563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Axiforma" panose="00000800000000000000" pitchFamily="2" charset="-52"/>
              </a:rPr>
              <a:t>Цель проекта</a:t>
            </a:r>
            <a:endParaRPr lang="ru-RU" sz="3100" dirty="0">
              <a:latin typeface="Axiforma" panose="00000800000000000000" pitchFamily="2" charset="-52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6389703"/>
            <a:ext cx="12192000" cy="468297"/>
            <a:chOff x="0" y="6389703"/>
            <a:chExt cx="12192000" cy="46829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63800" y="6400800"/>
              <a:ext cx="4064400" cy="45562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389703"/>
              <a:ext cx="4075952" cy="46672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27600" y="6391469"/>
              <a:ext cx="4064400" cy="466531"/>
            </a:xfrm>
            <a:prstGeom prst="rect">
              <a:avLst/>
            </a:prstGeom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783" y="2074114"/>
            <a:ext cx="7802529" cy="3524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Кратко (1-2 предложения) напишите </a:t>
            </a:r>
          </a:p>
          <a:p>
            <a:pPr>
              <a:buFontTx/>
              <a:buChar char="-"/>
            </a:pPr>
            <a:r>
              <a:rPr lang="ru-RU" b="1" dirty="0"/>
              <a:t>ЧТО</a:t>
            </a:r>
          </a:p>
          <a:p>
            <a:pPr>
              <a:buFontTx/>
              <a:buChar char="-"/>
            </a:pPr>
            <a:r>
              <a:rPr lang="ru-RU" b="1" dirty="0"/>
              <a:t>ДЛЯ КОГО</a:t>
            </a:r>
          </a:p>
          <a:p>
            <a:pPr>
              <a:buFontTx/>
              <a:buChar char="-"/>
            </a:pPr>
            <a:r>
              <a:rPr lang="ru-RU" b="1" dirty="0"/>
              <a:t>ГДЕ </a:t>
            </a:r>
          </a:p>
          <a:p>
            <a:pPr>
              <a:buFontTx/>
              <a:buChar char="-"/>
            </a:pPr>
            <a:r>
              <a:rPr lang="ru-RU" b="1" dirty="0"/>
              <a:t>В КАКОЙ ПЕРИОД</a:t>
            </a:r>
          </a:p>
          <a:p>
            <a:pPr marL="0" indent="0">
              <a:buNone/>
            </a:pPr>
            <a:r>
              <a:rPr lang="ru-RU" dirty="0"/>
              <a:t>вы планируете сделать.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00784" y="1469652"/>
            <a:ext cx="8955148" cy="0"/>
          </a:xfrm>
          <a:prstGeom prst="line">
            <a:avLst/>
          </a:prstGeom>
          <a:ln w="28575">
            <a:solidFill>
              <a:srgbClr val="78B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05039" y="131013"/>
            <a:ext cx="1727002" cy="1643890"/>
            <a:chOff x="105039" y="131013"/>
            <a:chExt cx="1727002" cy="164389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57"/>
            <a:stretch/>
          </p:blipFill>
          <p:spPr>
            <a:xfrm>
              <a:off x="576544" y="883070"/>
              <a:ext cx="800249" cy="89183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67" b="36533"/>
            <a:stretch/>
          </p:blipFill>
          <p:spPr>
            <a:xfrm>
              <a:off x="105039" y="136211"/>
              <a:ext cx="810330" cy="90832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24"/>
            <a:stretch/>
          </p:blipFill>
          <p:spPr>
            <a:xfrm>
              <a:off x="1013335" y="131013"/>
              <a:ext cx="818706" cy="913522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10400" r="3298" b="11200"/>
          <a:stretch/>
        </p:blipFill>
        <p:spPr>
          <a:xfrm>
            <a:off x="11404443" y="6016873"/>
            <a:ext cx="769160" cy="767854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1345315" y="179991"/>
            <a:ext cx="603570" cy="1238001"/>
            <a:chOff x="11304789" y="1516946"/>
            <a:chExt cx="603570" cy="1238001"/>
          </a:xfrm>
        </p:grpSpPr>
        <p:pic>
          <p:nvPicPr>
            <p:cNvPr id="23" name="Рисунок 1" descr="D:\2017-2018\X_Марафон_Созвездия_Байкала_2018\НПК_Созв_Байкала_2017 Межд_экол_НПК\Межд_НПК_2018\логотип ИМЦРО_новый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789" y="1516946"/>
              <a:ext cx="602299" cy="51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5157" y="2191745"/>
              <a:ext cx="563202" cy="56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70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596" y="136211"/>
            <a:ext cx="10036940" cy="1325563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Axiforma" panose="00000800000000000000" pitchFamily="2" charset="-52"/>
              </a:rPr>
              <a:t>Задачи проекта</a:t>
            </a:r>
            <a:endParaRPr lang="ru-RU" sz="3100" dirty="0">
              <a:latin typeface="Axiforma" panose="000008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00" y="6400800"/>
            <a:ext cx="4064400" cy="455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9703"/>
            <a:ext cx="4075952" cy="466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600" y="6391469"/>
            <a:ext cx="4064400" cy="466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10400" r="3298" b="11200"/>
          <a:stretch/>
        </p:blipFill>
        <p:spPr>
          <a:xfrm>
            <a:off x="11404443" y="6016873"/>
            <a:ext cx="769160" cy="7678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783" y="1836370"/>
            <a:ext cx="7802529" cy="3524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Какие задачи необходимо решить, чтобы достичь поставленную цель?</a:t>
            </a:r>
          </a:p>
          <a:p>
            <a:pPr marL="0" indent="0">
              <a:buNone/>
            </a:pPr>
            <a:r>
              <a:rPr lang="ru-RU" dirty="0"/>
              <a:t>3-5 задач.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93976" y="1534926"/>
            <a:ext cx="8955148" cy="0"/>
          </a:xfrm>
          <a:prstGeom prst="line">
            <a:avLst/>
          </a:prstGeom>
          <a:ln w="28575">
            <a:solidFill>
              <a:srgbClr val="78B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162820" y="136210"/>
            <a:ext cx="1727002" cy="1643890"/>
            <a:chOff x="105039" y="131013"/>
            <a:chExt cx="1727002" cy="16438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57"/>
            <a:stretch/>
          </p:blipFill>
          <p:spPr>
            <a:xfrm>
              <a:off x="576544" y="883070"/>
              <a:ext cx="800249" cy="89183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67" b="36533"/>
            <a:stretch/>
          </p:blipFill>
          <p:spPr>
            <a:xfrm>
              <a:off x="105039" y="136211"/>
              <a:ext cx="810330" cy="90832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24"/>
            <a:stretch/>
          </p:blipFill>
          <p:spPr>
            <a:xfrm>
              <a:off x="1013335" y="131013"/>
              <a:ext cx="818706" cy="913522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E474C8A-E60F-E586-F0BA-EFD5569DEB68}"/>
              </a:ext>
            </a:extLst>
          </p:cNvPr>
          <p:cNvGrpSpPr/>
          <p:nvPr/>
        </p:nvGrpSpPr>
        <p:grpSpPr>
          <a:xfrm>
            <a:off x="11345315" y="179991"/>
            <a:ext cx="603570" cy="1238001"/>
            <a:chOff x="11304789" y="1516946"/>
            <a:chExt cx="603570" cy="1238001"/>
          </a:xfrm>
        </p:grpSpPr>
        <p:pic>
          <p:nvPicPr>
            <p:cNvPr id="5" name="Рисунок 1" descr="D:\2017-2018\X_Марафон_Созвездия_Байкала_2018\НПК_Созв_Байкала_2017 Межд_экол_НПК\Межд_НПК_2018\логотип ИМЦРО_новый.jpg">
              <a:extLst>
                <a:ext uri="{FF2B5EF4-FFF2-40B4-BE49-F238E27FC236}">
                  <a16:creationId xmlns:a16="http://schemas.microsoft.com/office/drawing/2014/main" id="{6B6F1E5A-133C-3C33-11FB-434572209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789" y="1516946"/>
              <a:ext cx="602299" cy="51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B1FA17E-A676-F1F3-FE16-A6707387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5157" y="2191745"/>
              <a:ext cx="563202" cy="56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261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596" y="136211"/>
            <a:ext cx="10027796" cy="1325563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Axiforma" panose="00000800000000000000" pitchFamily="2" charset="-52"/>
              </a:rPr>
              <a:t>Сроки реализации и </a:t>
            </a:r>
            <a:br>
              <a:rPr lang="ru-RU" dirty="0">
                <a:latin typeface="Axiforma" panose="00000800000000000000" pitchFamily="2" charset="-52"/>
              </a:rPr>
            </a:br>
            <a:r>
              <a:rPr lang="ru-RU" dirty="0">
                <a:latin typeface="Axiforma" panose="00000800000000000000" pitchFamily="2" charset="-52"/>
              </a:rPr>
              <a:t>этапы работ</a:t>
            </a:r>
            <a:endParaRPr lang="ru-RU" sz="3100" dirty="0">
              <a:latin typeface="Axiforma" panose="000008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00" y="6400800"/>
            <a:ext cx="4064400" cy="455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9703"/>
            <a:ext cx="4075952" cy="466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600" y="6391469"/>
            <a:ext cx="4064400" cy="4665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362" y="1826361"/>
            <a:ext cx="10090030" cy="173209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/>
              <a:t>Срок реализации: напишите на какой период рассчитан проект (один месяц/три месяца/полгода/год и др.) – через какое время будет достигнута ваша цель.</a:t>
            </a:r>
          </a:p>
          <a:p>
            <a:pPr marL="514350" indent="-514350">
              <a:buAutoNum type="arabicPeriod"/>
            </a:pPr>
            <a:r>
              <a:rPr lang="ru-RU" dirty="0"/>
              <a:t>Этапы: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03120" y="1478796"/>
            <a:ext cx="8955148" cy="0"/>
          </a:xfrm>
          <a:prstGeom prst="line">
            <a:avLst/>
          </a:prstGeom>
          <a:ln w="28575">
            <a:solidFill>
              <a:srgbClr val="78B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253365"/>
              </p:ext>
            </p:extLst>
          </p:nvPr>
        </p:nvGraphicFramePr>
        <p:xfrm>
          <a:off x="1047362" y="3632977"/>
          <a:ext cx="10515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19293606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2795691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33806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Этап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ECC00">
                            <a:tint val="66000"/>
                            <a:satMod val="160000"/>
                          </a:srgbClr>
                        </a:gs>
                        <a:gs pos="50000">
                          <a:srgbClr val="FECC00">
                            <a:tint val="44500"/>
                            <a:satMod val="160000"/>
                          </a:srgbClr>
                        </a:gs>
                        <a:gs pos="100000">
                          <a:srgbClr val="FE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Сроки (месяц, год)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ECC00">
                            <a:tint val="66000"/>
                            <a:satMod val="160000"/>
                          </a:srgbClr>
                        </a:gs>
                        <a:gs pos="50000">
                          <a:srgbClr val="FECC00">
                            <a:tint val="44500"/>
                            <a:satMod val="160000"/>
                          </a:srgbClr>
                        </a:gs>
                        <a:gs pos="100000">
                          <a:srgbClr val="FE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Мероприятия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ECC00">
                            <a:tint val="66000"/>
                            <a:satMod val="160000"/>
                          </a:srgbClr>
                        </a:gs>
                        <a:gs pos="50000">
                          <a:srgbClr val="FECC00">
                            <a:tint val="44500"/>
                            <a:satMod val="160000"/>
                          </a:srgbClr>
                        </a:gs>
                        <a:gs pos="100000">
                          <a:srgbClr val="FE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4045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ru-RU" dirty="0"/>
                        <a:t> этап (подготовительный)</a:t>
                      </a:r>
                    </a:p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ECC00">
                            <a:tint val="66000"/>
                            <a:satMod val="160000"/>
                          </a:srgbClr>
                        </a:gs>
                        <a:gs pos="50000">
                          <a:srgbClr val="FECC00">
                            <a:tint val="44500"/>
                            <a:satMod val="160000"/>
                          </a:srgbClr>
                        </a:gs>
                        <a:gs pos="100000">
                          <a:srgbClr val="FE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ECC00">
                            <a:tint val="66000"/>
                            <a:satMod val="160000"/>
                          </a:srgbClr>
                        </a:gs>
                        <a:gs pos="50000">
                          <a:srgbClr val="FECC00">
                            <a:tint val="44500"/>
                            <a:satMod val="160000"/>
                          </a:srgbClr>
                        </a:gs>
                        <a:gs pos="100000">
                          <a:srgbClr val="FE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ECC00">
                            <a:tint val="66000"/>
                            <a:satMod val="160000"/>
                          </a:srgbClr>
                        </a:gs>
                        <a:gs pos="50000">
                          <a:srgbClr val="FECC00">
                            <a:tint val="44500"/>
                            <a:satMod val="160000"/>
                          </a:srgbClr>
                        </a:gs>
                        <a:gs pos="100000">
                          <a:srgbClr val="FE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9634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</a:t>
                      </a:r>
                      <a:r>
                        <a:rPr lang="ru-RU" dirty="0"/>
                        <a:t> этап (основной)</a:t>
                      </a:r>
                    </a:p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ECC00">
                            <a:tint val="66000"/>
                            <a:satMod val="160000"/>
                          </a:srgbClr>
                        </a:gs>
                        <a:gs pos="50000">
                          <a:srgbClr val="FECC00">
                            <a:tint val="44500"/>
                            <a:satMod val="160000"/>
                          </a:srgbClr>
                        </a:gs>
                        <a:gs pos="100000">
                          <a:srgbClr val="FE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ECC00">
                            <a:tint val="66000"/>
                            <a:satMod val="160000"/>
                          </a:srgbClr>
                        </a:gs>
                        <a:gs pos="50000">
                          <a:srgbClr val="FECC00">
                            <a:tint val="44500"/>
                            <a:satMod val="160000"/>
                          </a:srgbClr>
                        </a:gs>
                        <a:gs pos="100000">
                          <a:srgbClr val="FE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ECC00">
                            <a:tint val="66000"/>
                            <a:satMod val="160000"/>
                          </a:srgbClr>
                        </a:gs>
                        <a:gs pos="50000">
                          <a:srgbClr val="FECC00">
                            <a:tint val="44500"/>
                            <a:satMod val="160000"/>
                          </a:srgbClr>
                        </a:gs>
                        <a:gs pos="100000">
                          <a:srgbClr val="FE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8606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III </a:t>
                      </a:r>
                      <a:r>
                        <a:rPr lang="ru-RU" dirty="0"/>
                        <a:t>этап (заключительный)</a:t>
                      </a:r>
                    </a:p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ECC00">
                            <a:tint val="66000"/>
                            <a:satMod val="160000"/>
                          </a:srgbClr>
                        </a:gs>
                        <a:gs pos="50000">
                          <a:srgbClr val="FECC00">
                            <a:tint val="44500"/>
                            <a:satMod val="160000"/>
                          </a:srgbClr>
                        </a:gs>
                        <a:gs pos="100000">
                          <a:srgbClr val="FE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FECC00">
                            <a:tint val="66000"/>
                            <a:satMod val="160000"/>
                          </a:srgbClr>
                        </a:gs>
                        <a:gs pos="50000">
                          <a:srgbClr val="FECC00">
                            <a:tint val="44500"/>
                            <a:satMod val="160000"/>
                          </a:srgbClr>
                        </a:gs>
                        <a:gs pos="100000">
                          <a:srgbClr val="FE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FECC00">
                            <a:tint val="66000"/>
                            <a:satMod val="160000"/>
                          </a:srgbClr>
                        </a:gs>
                        <a:gs pos="50000">
                          <a:srgbClr val="FECC00">
                            <a:tint val="44500"/>
                            <a:satMod val="160000"/>
                          </a:srgbClr>
                        </a:gs>
                        <a:gs pos="100000">
                          <a:srgbClr val="FECC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8583511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10400" r="3298" b="11200"/>
          <a:stretch/>
        </p:blipFill>
        <p:spPr>
          <a:xfrm>
            <a:off x="11404443" y="6016873"/>
            <a:ext cx="769160" cy="767854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62820" y="136210"/>
            <a:ext cx="1727002" cy="1643890"/>
            <a:chOff x="105039" y="131013"/>
            <a:chExt cx="1727002" cy="164389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57"/>
            <a:stretch/>
          </p:blipFill>
          <p:spPr>
            <a:xfrm>
              <a:off x="576544" y="883070"/>
              <a:ext cx="800249" cy="89183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67" b="36533"/>
            <a:stretch/>
          </p:blipFill>
          <p:spPr>
            <a:xfrm>
              <a:off x="105039" y="136211"/>
              <a:ext cx="810330" cy="908324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24"/>
            <a:stretch/>
          </p:blipFill>
          <p:spPr>
            <a:xfrm>
              <a:off x="1013335" y="131013"/>
              <a:ext cx="818706" cy="913522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38A51C8-E22C-8B50-E5D3-7BCAAC634082}"/>
              </a:ext>
            </a:extLst>
          </p:cNvPr>
          <p:cNvGrpSpPr/>
          <p:nvPr/>
        </p:nvGrpSpPr>
        <p:grpSpPr>
          <a:xfrm>
            <a:off x="11345315" y="179991"/>
            <a:ext cx="603570" cy="1238001"/>
            <a:chOff x="11304789" y="1516946"/>
            <a:chExt cx="603570" cy="1238001"/>
          </a:xfrm>
        </p:grpSpPr>
        <p:pic>
          <p:nvPicPr>
            <p:cNvPr id="11" name="Рисунок 1" descr="D:\2017-2018\X_Марафон_Созвездия_Байкала_2018\НПК_Созв_Байкала_2017 Межд_экол_НПК\Межд_НПК_2018\логотип ИМЦРО_новый.jpg">
              <a:extLst>
                <a:ext uri="{FF2B5EF4-FFF2-40B4-BE49-F238E27FC236}">
                  <a16:creationId xmlns:a16="http://schemas.microsoft.com/office/drawing/2014/main" id="{933D5FEE-0071-3EB4-8569-A15AB97BE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789" y="1516946"/>
              <a:ext cx="602299" cy="51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A8D1B5C-54F5-CB17-AD00-FF3E2FBB2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5157" y="2191745"/>
              <a:ext cx="563202" cy="56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55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596" y="136211"/>
            <a:ext cx="10055228" cy="1325563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Axiforma" panose="00000800000000000000" pitchFamily="2" charset="-52"/>
              </a:rPr>
              <a:t>Состав команды</a:t>
            </a:r>
            <a:endParaRPr lang="ru-RU" sz="3100" dirty="0">
              <a:latin typeface="Axiforma" panose="000008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00" y="6400800"/>
            <a:ext cx="4064400" cy="455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9703"/>
            <a:ext cx="4075952" cy="466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600" y="6391469"/>
            <a:ext cx="4064400" cy="466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10400" r="3298" b="11200"/>
          <a:stretch/>
        </p:blipFill>
        <p:spPr>
          <a:xfrm>
            <a:off x="11404443" y="6016873"/>
            <a:ext cx="769160" cy="7678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071" y="1938528"/>
            <a:ext cx="9439305" cy="4352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Расскажите о членах команды проекта: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/>
              <a:t>фамилия, имя</a:t>
            </a:r>
          </a:p>
          <a:p>
            <a:pPr>
              <a:buFontTx/>
              <a:buChar char="-"/>
            </a:pPr>
            <a:r>
              <a:rPr lang="ru-RU" dirty="0"/>
              <a:t>статус (ученик, учитель, родитель и др.)</a:t>
            </a:r>
          </a:p>
          <a:p>
            <a:pPr>
              <a:buFontTx/>
              <a:buChar char="-"/>
            </a:pPr>
            <a:r>
              <a:rPr lang="ru-RU" dirty="0"/>
              <a:t>что делает в рамках проекта</a:t>
            </a:r>
          </a:p>
          <a:p>
            <a:pPr>
              <a:buFontTx/>
              <a:buChar char="-"/>
            </a:pPr>
            <a:r>
              <a:rPr lang="ru-RU" dirty="0"/>
              <a:t>есть ли опыт участия/организации экологических проектов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 желанию добавьте фотографии членов команды. 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30552" y="1478796"/>
            <a:ext cx="8955148" cy="0"/>
          </a:xfrm>
          <a:prstGeom prst="line">
            <a:avLst/>
          </a:prstGeom>
          <a:ln w="28575">
            <a:solidFill>
              <a:srgbClr val="78B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162820" y="136210"/>
            <a:ext cx="1727002" cy="1643890"/>
            <a:chOff x="105039" y="131013"/>
            <a:chExt cx="1727002" cy="16438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57"/>
            <a:stretch/>
          </p:blipFill>
          <p:spPr>
            <a:xfrm>
              <a:off x="576544" y="883070"/>
              <a:ext cx="800249" cy="89183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67" b="36533"/>
            <a:stretch/>
          </p:blipFill>
          <p:spPr>
            <a:xfrm>
              <a:off x="105039" y="136211"/>
              <a:ext cx="810330" cy="90832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24"/>
            <a:stretch/>
          </p:blipFill>
          <p:spPr>
            <a:xfrm>
              <a:off x="1013335" y="131013"/>
              <a:ext cx="818706" cy="913522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134AD14-EC48-1EFD-B55C-B50888E16A3A}"/>
              </a:ext>
            </a:extLst>
          </p:cNvPr>
          <p:cNvGrpSpPr/>
          <p:nvPr/>
        </p:nvGrpSpPr>
        <p:grpSpPr>
          <a:xfrm>
            <a:off x="11345315" y="179991"/>
            <a:ext cx="603570" cy="1238001"/>
            <a:chOff x="11304789" y="1516946"/>
            <a:chExt cx="603570" cy="1238001"/>
          </a:xfrm>
        </p:grpSpPr>
        <p:pic>
          <p:nvPicPr>
            <p:cNvPr id="5" name="Рисунок 1" descr="D:\2017-2018\X_Марафон_Созвездия_Байкала_2018\НПК_Созв_Байкала_2017 Межд_экол_НПК\Межд_НПК_2018\логотип ИМЦРО_новый.jpg">
              <a:extLst>
                <a:ext uri="{FF2B5EF4-FFF2-40B4-BE49-F238E27FC236}">
                  <a16:creationId xmlns:a16="http://schemas.microsoft.com/office/drawing/2014/main" id="{4575350D-FF4B-C5D3-3CD2-5D7783E7A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789" y="1516946"/>
              <a:ext cx="602299" cy="51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BD85B28-447E-E40D-8D39-0545896A5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5157" y="2191745"/>
              <a:ext cx="563202" cy="56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87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596" y="136211"/>
            <a:ext cx="10027796" cy="1325563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Axiforma" panose="00000800000000000000" pitchFamily="2" charset="-52"/>
              </a:rPr>
              <a:t>Результаты</a:t>
            </a:r>
            <a:endParaRPr lang="ru-RU" sz="3100" dirty="0">
              <a:latin typeface="Axiforma" panose="000008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00" y="6400800"/>
            <a:ext cx="4064400" cy="455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9703"/>
            <a:ext cx="4075952" cy="466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600" y="6391469"/>
            <a:ext cx="4064400" cy="466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10400" r="3298" b="11200"/>
          <a:stretch/>
        </p:blipFill>
        <p:spPr>
          <a:xfrm>
            <a:off x="11404443" y="6016873"/>
            <a:ext cx="769160" cy="76785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3495" y="1847683"/>
            <a:ext cx="9421017" cy="38949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Расскажите какие результаты вы хотите достигнуть в рамках реализации проекта. Необходимо указать: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b="1" dirty="0"/>
              <a:t>Количественные результаты </a:t>
            </a:r>
            <a:r>
              <a:rPr lang="ru-RU" sz="2400" dirty="0"/>
              <a:t>(сколько участников/сколько деревьев/сколько вторсырья и т.д.)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b="1" dirty="0"/>
              <a:t>Качественные результаты </a:t>
            </a:r>
            <a:r>
              <a:rPr lang="ru-RU" sz="2400" dirty="0"/>
              <a:t>(что нового узнают участники проекта, какие навыки освоят, как изменится их жизнь, отношение к чему-либо, как изменится ситуация по рассматриваемой проблеме и т.д.)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075688" y="1497084"/>
            <a:ext cx="8955148" cy="0"/>
          </a:xfrm>
          <a:prstGeom prst="line">
            <a:avLst/>
          </a:prstGeom>
          <a:ln w="28575">
            <a:solidFill>
              <a:srgbClr val="78B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162820" y="136210"/>
            <a:ext cx="1727002" cy="1643890"/>
            <a:chOff x="105039" y="131013"/>
            <a:chExt cx="1727002" cy="16438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57"/>
            <a:stretch/>
          </p:blipFill>
          <p:spPr>
            <a:xfrm>
              <a:off x="576544" y="883070"/>
              <a:ext cx="800249" cy="89183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67" b="36533"/>
            <a:stretch/>
          </p:blipFill>
          <p:spPr>
            <a:xfrm>
              <a:off x="105039" y="136211"/>
              <a:ext cx="810330" cy="90832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24"/>
            <a:stretch/>
          </p:blipFill>
          <p:spPr>
            <a:xfrm>
              <a:off x="1013335" y="131013"/>
              <a:ext cx="818706" cy="913522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34157DD-40DC-0BB5-BA94-9D764407AC7E}"/>
              </a:ext>
            </a:extLst>
          </p:cNvPr>
          <p:cNvGrpSpPr/>
          <p:nvPr/>
        </p:nvGrpSpPr>
        <p:grpSpPr>
          <a:xfrm>
            <a:off x="11345315" y="179991"/>
            <a:ext cx="603570" cy="1238001"/>
            <a:chOff x="11304789" y="1516946"/>
            <a:chExt cx="603570" cy="1238001"/>
          </a:xfrm>
        </p:grpSpPr>
        <p:pic>
          <p:nvPicPr>
            <p:cNvPr id="5" name="Рисунок 1" descr="D:\2017-2018\X_Марафон_Созвездия_Байкала_2018\НПК_Созв_Байкала_2017 Межд_экол_НПК\Межд_НПК_2018\логотип ИМЦРО_новый.jpg">
              <a:extLst>
                <a:ext uri="{FF2B5EF4-FFF2-40B4-BE49-F238E27FC236}">
                  <a16:creationId xmlns:a16="http://schemas.microsoft.com/office/drawing/2014/main" id="{330D458A-4E6C-0CF3-0A19-9E1E2E1B6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789" y="1516946"/>
              <a:ext cx="602299" cy="51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C5B379F-35CE-AC8B-9A5E-0A2B0E576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5157" y="2191745"/>
              <a:ext cx="563202" cy="56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27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596" y="136211"/>
            <a:ext cx="10155812" cy="1325563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Axiforma" panose="00000800000000000000" pitchFamily="2" charset="-52"/>
              </a:rPr>
              <a:t>Бюджет проекта</a:t>
            </a:r>
            <a:endParaRPr lang="ru-RU" sz="3100" dirty="0">
              <a:latin typeface="Axiforma" panose="000008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00" y="6400800"/>
            <a:ext cx="4064400" cy="455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9703"/>
            <a:ext cx="4075952" cy="466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600" y="6391469"/>
            <a:ext cx="4064400" cy="466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10400" r="3298" b="11200"/>
          <a:stretch/>
        </p:blipFill>
        <p:spPr>
          <a:xfrm>
            <a:off x="11404443" y="6016873"/>
            <a:ext cx="769160" cy="76785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227964" y="1469652"/>
            <a:ext cx="8955148" cy="0"/>
          </a:xfrm>
          <a:prstGeom prst="line">
            <a:avLst/>
          </a:prstGeom>
          <a:ln w="28575">
            <a:solidFill>
              <a:srgbClr val="78B8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99323"/>
              </p:ext>
            </p:extLst>
          </p:nvPr>
        </p:nvGraphicFramePr>
        <p:xfrm>
          <a:off x="838198" y="2154696"/>
          <a:ext cx="10515603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76">
                  <a:extLst>
                    <a:ext uri="{9D8B030D-6E8A-4147-A177-3AD203B41FA5}">
                      <a16:colId xmlns:a16="http://schemas.microsoft.com/office/drawing/2014/main" val="3505895644"/>
                    </a:ext>
                  </a:extLst>
                </a:gridCol>
                <a:gridCol w="2276856">
                  <a:extLst>
                    <a:ext uri="{9D8B030D-6E8A-4147-A177-3AD203B41FA5}">
                      <a16:colId xmlns:a16="http://schemas.microsoft.com/office/drawing/2014/main" val="1559023783"/>
                    </a:ext>
                  </a:extLst>
                </a:gridCol>
                <a:gridCol w="1659855">
                  <a:extLst>
                    <a:ext uri="{9D8B030D-6E8A-4147-A177-3AD203B41FA5}">
                      <a16:colId xmlns:a16="http://schemas.microsoft.com/office/drawing/2014/main" val="9909873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67031994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57703550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904591287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365786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№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Статья бюджета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Расчеты (цена за ед., кол-во)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Общая стоимость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Запрашиваемая сумма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Софинансирование</a:t>
                      </a:r>
                      <a:r>
                        <a:rPr lang="ru-RU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за счет средств партнеров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Личный вклад членов команды проекта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4406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805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123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9726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….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rgbClr val="80C700">
                            <a:tint val="66000"/>
                            <a:satMod val="160000"/>
                          </a:srgbClr>
                        </a:gs>
                        <a:gs pos="50000">
                          <a:srgbClr val="80C700">
                            <a:tint val="44500"/>
                            <a:satMod val="160000"/>
                          </a:srgbClr>
                        </a:gs>
                        <a:gs pos="100000">
                          <a:srgbClr val="80C7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45636538"/>
                  </a:ext>
                </a:extLst>
              </a:tr>
            </a:tbl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162820" y="136210"/>
            <a:ext cx="1727002" cy="1643890"/>
            <a:chOff x="105039" y="131013"/>
            <a:chExt cx="1727002" cy="164389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57"/>
            <a:stretch/>
          </p:blipFill>
          <p:spPr>
            <a:xfrm>
              <a:off x="576544" y="883070"/>
              <a:ext cx="800249" cy="89183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67" b="36533"/>
            <a:stretch/>
          </p:blipFill>
          <p:spPr>
            <a:xfrm>
              <a:off x="105039" y="136211"/>
              <a:ext cx="810330" cy="90832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24"/>
            <a:stretch/>
          </p:blipFill>
          <p:spPr>
            <a:xfrm>
              <a:off x="1013335" y="131013"/>
              <a:ext cx="818706" cy="913522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F8A95DC-BE50-E688-6229-DFB935F4A1BA}"/>
              </a:ext>
            </a:extLst>
          </p:cNvPr>
          <p:cNvGrpSpPr/>
          <p:nvPr/>
        </p:nvGrpSpPr>
        <p:grpSpPr>
          <a:xfrm>
            <a:off x="11345315" y="179991"/>
            <a:ext cx="603570" cy="1238001"/>
            <a:chOff x="11304789" y="1516946"/>
            <a:chExt cx="603570" cy="1238001"/>
          </a:xfrm>
        </p:grpSpPr>
        <p:pic>
          <p:nvPicPr>
            <p:cNvPr id="4" name="Рисунок 1" descr="D:\2017-2018\X_Марафон_Созвездия_Байкала_2018\НПК_Созв_Байкала_2017 Межд_экол_НПК\Межд_НПК_2018\логотип ИМЦРО_новый.jpg">
              <a:extLst>
                <a:ext uri="{FF2B5EF4-FFF2-40B4-BE49-F238E27FC236}">
                  <a16:creationId xmlns:a16="http://schemas.microsoft.com/office/drawing/2014/main" id="{9C43C40C-637F-C4DC-21A2-C0703809D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4789" y="1516946"/>
              <a:ext cx="602299" cy="51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8844F0E-3702-7110-3297-2FD470193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5157" y="2191745"/>
              <a:ext cx="563202" cy="563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88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123" y="2249408"/>
            <a:ext cx="9174604" cy="1007888"/>
          </a:xfrm>
        </p:spPr>
        <p:txBody>
          <a:bodyPr>
            <a:normAutofit fontScale="90000"/>
          </a:bodyPr>
          <a:lstStyle/>
          <a:p>
            <a:r>
              <a:rPr lang="ru-RU" sz="3800" dirty="0">
                <a:latin typeface="Axiforma" panose="00000800000000000000" pitchFamily="2" charset="-52"/>
              </a:rPr>
              <a:t>Внимание!</a:t>
            </a:r>
            <a:br>
              <a:rPr lang="ru-RU" sz="3800" dirty="0">
                <a:latin typeface="Axiforma" panose="00000800000000000000" pitchFamily="2" charset="-52"/>
              </a:rPr>
            </a:br>
            <a:br>
              <a:rPr lang="ru-RU" sz="3800" dirty="0">
                <a:latin typeface="Axiforma" panose="00000800000000000000" pitchFamily="2" charset="-52"/>
              </a:rPr>
            </a:br>
            <a:r>
              <a:rPr lang="ru-RU" sz="3800" dirty="0">
                <a:latin typeface="Axiforma" panose="00000800000000000000" pitchFamily="2" charset="-52"/>
              </a:rPr>
              <a:t>Увеличение количества слайдов может быть только для добавления фотографий, картинок.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00" y="6400800"/>
            <a:ext cx="4064400" cy="455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9703"/>
            <a:ext cx="4075952" cy="466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600" y="6391469"/>
            <a:ext cx="4064400" cy="4665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t="10400" r="3298" b="11200"/>
          <a:stretch/>
        </p:blipFill>
        <p:spPr>
          <a:xfrm>
            <a:off x="11404443" y="6016873"/>
            <a:ext cx="769160" cy="76785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62820" y="136210"/>
            <a:ext cx="1727002" cy="1643890"/>
            <a:chOff x="105039" y="131013"/>
            <a:chExt cx="1727002" cy="164389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957"/>
            <a:stretch/>
          </p:blipFill>
          <p:spPr>
            <a:xfrm>
              <a:off x="576544" y="883070"/>
              <a:ext cx="800249" cy="89183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67" b="36533"/>
            <a:stretch/>
          </p:blipFill>
          <p:spPr>
            <a:xfrm>
              <a:off x="105039" y="136211"/>
              <a:ext cx="810330" cy="90832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24"/>
            <a:stretch/>
          </p:blipFill>
          <p:spPr>
            <a:xfrm>
              <a:off x="1013335" y="131013"/>
              <a:ext cx="818706" cy="913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039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297</Words>
  <Application>Microsoft Office PowerPoint</Application>
  <PresentationFormat>Широкоэкранный</PresentationFormat>
  <Paragraphs>64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Axiforma</vt:lpstr>
      <vt:lpstr>Calibri</vt:lpstr>
      <vt:lpstr>Calibri Light</vt:lpstr>
      <vt:lpstr>Times New Roman</vt:lpstr>
      <vt:lpstr>Тема Office</vt:lpstr>
      <vt:lpstr>Презентация PowerPoint</vt:lpstr>
      <vt:lpstr>Цель проекта</vt:lpstr>
      <vt:lpstr>Задачи проекта</vt:lpstr>
      <vt:lpstr>Сроки реализации и  этапы работ</vt:lpstr>
      <vt:lpstr>Состав команды</vt:lpstr>
      <vt:lpstr>Результаты</vt:lpstr>
      <vt:lpstr>Бюджет проекта</vt:lpstr>
      <vt:lpstr>Внимание!  Увеличение количества слайдов может быть только для добавления фотографий, картинок.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ППЖ БФ</cp:lastModifiedBy>
  <cp:revision>37</cp:revision>
  <dcterms:created xsi:type="dcterms:W3CDTF">2022-10-19T09:32:23Z</dcterms:created>
  <dcterms:modified xsi:type="dcterms:W3CDTF">2025-01-30T03:26:54Z</dcterms:modified>
</cp:coreProperties>
</file>